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956822" y="908274"/>
            <a:ext cx="32303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IL-1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beta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#400-002)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89836" y="5304141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IL-1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813" y="1760538"/>
            <a:ext cx="1474787" cy="333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28</cp:revision>
  <dcterms:created xsi:type="dcterms:W3CDTF">2011-09-08T13:23:55Z</dcterms:created>
  <dcterms:modified xsi:type="dcterms:W3CDTF">2015-03-23T11:46:44Z</dcterms:modified>
</cp:coreProperties>
</file>